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17" autoAdjust="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EAC57826-E1CA-4248-A9AE-E8BB405B920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160289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A532E89-FE2D-4ED1-A939-A656FF2E0994}" type="slidenum">
              <a:rPr lang="zh-CN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F362FF5-4C5A-4E72-B0A8-F58DC6F2A6C2}" type="slidenum">
              <a:rPr lang="zh-CN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2EE3F61-477B-4D6E-B443-1258EBD912A8}" type="slidenum">
              <a:rPr lang="zh-CN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F0401FC-B76D-4561-B6CB-548F5655DB63}" type="slidenum">
              <a:rPr lang="zh-CN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3419CE1-82F9-498D-80E8-2933ABFDB08D}" type="slidenum">
              <a:rPr lang="zh-CN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29529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2534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5" r:id="rId1"/>
    <p:sldLayoutId id="2147483684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857250"/>
            <a:ext cx="91440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無別聲音破此靜寂，無別蹤跡侵擾此光景；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只有祂美麗、寶貝的自己，和祂親愛的聲音。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寶貝的救主，親愛的耶穌，可否求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向我說出；</a:t>
            </a: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曾為何故，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究是何如，在這安靜屬天處？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 eaLnBrk="1" hangingPunct="1">
              <a:defRPr/>
            </a:pP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H574</a:t>
            </a:r>
            <a:r>
              <a:rPr lang="en-US" altLang="zh-CN" sz="2800" b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無別聲音破此靜寂</a:t>
            </a:r>
            <a:r>
              <a:rPr lang="zh-CN" altLang="en-US" sz="2800" b="1" dirty="0">
                <a:latin typeface="Times New Roman" pitchFamily="18" charset="0"/>
                <a:ea typeface="新細明體" pitchFamily="18" charset="-120"/>
              </a:rPr>
              <a:t> </a:t>
            </a:r>
            <a:r>
              <a:rPr lang="en-US" altLang="zh-CN" sz="2600" dirty="0">
                <a:latin typeface="Arial Narrow" pitchFamily="34" charset="0"/>
                <a:ea typeface="標楷體" pitchFamily="65" charset="-120"/>
              </a:rPr>
              <a:t>(</a:t>
            </a:r>
            <a:r>
              <a:rPr lang="zh-CN" altLang="en-US" sz="2600" b="1" dirty="0">
                <a:latin typeface="Arial Narrow" panose="020B0606020202030204" pitchFamily="34" charset="0"/>
                <a:ea typeface="新細明體" pitchFamily="18" charset="-120"/>
              </a:rPr>
              <a:t>第二詞</a:t>
            </a:r>
            <a:r>
              <a:rPr lang="en-US" altLang="zh-CN" sz="2600" dirty="0">
                <a:latin typeface="Arial Narrow" panose="020B0606020202030204" pitchFamily="34" charset="0"/>
                <a:ea typeface="新細明體" pitchFamily="18" charset="-120"/>
              </a:rPr>
              <a:t>)(</a:t>
            </a:r>
            <a:r>
              <a:rPr lang="en-US" altLang="zh-TW" sz="2600" dirty="0">
                <a:latin typeface="Arial Narrow" pitchFamily="34" charset="0"/>
                <a:ea typeface="標楷體" pitchFamily="65" charset="-120"/>
              </a:rPr>
              <a:t>1/5)</a:t>
            </a:r>
            <a:endParaRPr lang="en-US" altLang="zh-CN" sz="26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63500"/>
            <a:ext cx="9144000" cy="3308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ts val="0"/>
              </a:spcBef>
              <a:defRPr/>
            </a:pPr>
            <a:endParaRPr lang="en-US" altLang="zh-CN" sz="2000" dirty="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  <a:ea typeface="標楷體" pitchFamily="65" charset="-120"/>
            </a:endParaRPr>
          </a:p>
          <a:p>
            <a:pPr algn="ctr">
              <a:spcBef>
                <a:spcPts val="0"/>
              </a:spcBef>
              <a:spcAft>
                <a:spcPts val="600"/>
              </a:spcAft>
              <a:defRPr/>
            </a:pPr>
            <a:r>
              <a:rPr lang="en-US" altLang="zh-CN" sz="2400" dirty="0">
                <a:ea typeface="新細明體" pitchFamily="18" charset="-120"/>
              </a:rPr>
              <a:t>H574 (</a:t>
            </a:r>
            <a:r>
              <a:rPr lang="zh-CN" altLang="en-US" sz="2400" dirty="0">
                <a:ea typeface="新細明體" pitchFamily="18" charset="-120"/>
              </a:rPr>
              <a:t>第二詞 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CN" sz="2400" dirty="0">
                <a:ea typeface="新細明體" pitchFamily="18" charset="-120"/>
              </a:rPr>
              <a:t>2/5)</a:t>
            </a:r>
          </a:p>
          <a:p>
            <a:pPr algn="ctr">
              <a:spcBef>
                <a:spcPts val="0"/>
              </a:spcBef>
              <a:defRPr/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安靜之中有祂蒞止，祂向我密語，深入我心；</a:t>
            </a:r>
          </a:p>
          <a:p>
            <a:pPr algn="ctr">
              <a:spcBef>
                <a:spcPts val="0"/>
              </a:spcBef>
              <a:defRPr/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帶我進內室，向我表意思，說祂是我的愛人。</a:t>
            </a:r>
          </a:p>
          <a:p>
            <a:pPr algn="ctr">
              <a:spcBef>
                <a:spcPts val="0"/>
              </a:spcBef>
              <a:defRPr/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寶貝的救主，親愛的耶穌，可否求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向我說出；</a:t>
            </a:r>
          </a:p>
          <a:p>
            <a:pPr algn="ctr">
              <a:spcBef>
                <a:spcPts val="0"/>
              </a:spcBef>
              <a:defRPr/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曾為何故，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究是何如，在這安靜屬天處？</a:t>
            </a:r>
          </a:p>
          <a:p>
            <a:pPr algn="ctr">
              <a:spcBef>
                <a:spcPts val="0"/>
              </a:spcBef>
              <a:defRPr/>
            </a:pPr>
            <a:endParaRPr lang="zh-CN" altLang="en-US" sz="3200" dirty="0">
              <a:latin typeface="Times New Roman" pitchFamily="18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57150"/>
            <a:ext cx="9144000" cy="2816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ts val="0"/>
              </a:spcBef>
              <a:defRPr/>
            </a:pPr>
            <a:endParaRPr lang="en-US" altLang="zh-CN" sz="2000" dirty="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  <a:ea typeface="標楷體" pitchFamily="65" charset="-120"/>
            </a:endParaRPr>
          </a:p>
          <a:p>
            <a:pPr algn="ctr">
              <a:spcBef>
                <a:spcPts val="0"/>
              </a:spcBef>
              <a:spcAft>
                <a:spcPts val="600"/>
              </a:spcAft>
              <a:defRPr/>
            </a:pPr>
            <a:r>
              <a:rPr lang="en-US" altLang="zh-CN" sz="2400" dirty="0">
                <a:ea typeface="新細明體" pitchFamily="18" charset="-120"/>
              </a:rPr>
              <a:t>H574 </a:t>
            </a:r>
            <a:r>
              <a:rPr lang="en-US" altLang="zh-CN" sz="2400" dirty="0">
                <a:ea typeface="宋体" pitchFamily="2" charset="-122"/>
              </a:rPr>
              <a:t>(</a:t>
            </a:r>
            <a:r>
              <a:rPr lang="zh-CN" altLang="en-US" sz="2400" dirty="0">
                <a:ea typeface="新細明體" pitchFamily="18" charset="-120"/>
              </a:rPr>
              <a:t>第二詞 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CN" sz="2400" dirty="0">
                <a:ea typeface="新細明體" pitchFamily="18" charset="-120"/>
              </a:rPr>
              <a:t>3/5)</a:t>
            </a:r>
          </a:p>
          <a:p>
            <a:pPr algn="ctr">
              <a:spcBef>
                <a:spcPts val="0"/>
              </a:spcBef>
              <a:defRPr/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在此就是天的聖境，不許有聲音，一切安靜；</a:t>
            </a:r>
          </a:p>
          <a:p>
            <a:pPr algn="ctr">
              <a:spcBef>
                <a:spcPts val="0"/>
              </a:spcBef>
              <a:defRPr/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我喜樂來近，我渴求來飲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肯表露的愛情。</a:t>
            </a:r>
          </a:p>
          <a:p>
            <a:pPr algn="ctr">
              <a:spcBef>
                <a:spcPts val="0"/>
              </a:spcBef>
              <a:defRPr/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寶貝的救主，親愛的耶穌，可否求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向我說出；</a:t>
            </a:r>
          </a:p>
          <a:p>
            <a:pPr algn="ctr">
              <a:spcBef>
                <a:spcPts val="0"/>
              </a:spcBef>
              <a:defRPr/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曾為何故，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究是何如，在這安靜屬天處？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57150"/>
            <a:ext cx="9144000" cy="2816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ts val="0"/>
              </a:spcBef>
              <a:defRPr/>
            </a:pPr>
            <a:endParaRPr lang="en-US" altLang="zh-CN" sz="2000" dirty="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  <a:ea typeface="標楷體" pitchFamily="65" charset="-120"/>
            </a:endParaRPr>
          </a:p>
          <a:p>
            <a:pPr algn="ctr">
              <a:spcBef>
                <a:spcPts val="0"/>
              </a:spcBef>
              <a:spcAft>
                <a:spcPts val="600"/>
              </a:spcAft>
              <a:defRPr/>
            </a:pPr>
            <a:r>
              <a:rPr lang="en-US" altLang="zh-CN" sz="2400" dirty="0">
                <a:ea typeface="新細明體" pitchFamily="18" charset="-120"/>
              </a:rPr>
              <a:t>H574 </a:t>
            </a:r>
            <a:r>
              <a:rPr lang="en-US" altLang="zh-CN" sz="2400" dirty="0">
                <a:ea typeface="宋体" pitchFamily="2" charset="-122"/>
              </a:rPr>
              <a:t>(</a:t>
            </a:r>
            <a:r>
              <a:rPr lang="zh-CN" altLang="en-US" sz="2400" dirty="0">
                <a:ea typeface="新細明體" pitchFamily="18" charset="-120"/>
              </a:rPr>
              <a:t>第二詞 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CN" sz="2400" dirty="0">
                <a:ea typeface="新細明體" pitchFamily="18" charset="-120"/>
              </a:rPr>
              <a:t>4/5)</a:t>
            </a:r>
          </a:p>
          <a:p>
            <a:pPr algn="ctr">
              <a:spcBef>
                <a:spcPts val="0"/>
              </a:spcBef>
              <a:defRPr/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在這俯伏安靜之中，主耶穌，我不敢稍動彈；</a:t>
            </a:r>
          </a:p>
          <a:p>
            <a:pPr algn="ctr">
              <a:spcBef>
                <a:spcPts val="0"/>
              </a:spcBef>
              <a:defRPr/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恐有音失蹤，恐有語落空，我失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愛的片段。</a:t>
            </a:r>
          </a:p>
          <a:p>
            <a:pPr algn="ctr">
              <a:spcBef>
                <a:spcPts val="0"/>
              </a:spcBef>
              <a:defRPr/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寶貝的救主，親愛的耶穌，可否求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向我說出；</a:t>
            </a:r>
          </a:p>
          <a:p>
            <a:pPr algn="ctr">
              <a:spcBef>
                <a:spcPts val="0"/>
              </a:spcBef>
              <a:defRPr/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曾為何故，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究是何如，在這安靜屬天處？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57150"/>
            <a:ext cx="9144000" cy="2816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ts val="0"/>
              </a:spcBef>
              <a:defRPr/>
            </a:pPr>
            <a:endParaRPr lang="en-US" altLang="zh-CN" sz="2000" dirty="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  <a:ea typeface="標楷體" pitchFamily="65" charset="-120"/>
            </a:endParaRPr>
          </a:p>
          <a:p>
            <a:pPr algn="ctr">
              <a:spcBef>
                <a:spcPts val="0"/>
              </a:spcBef>
              <a:spcAft>
                <a:spcPts val="600"/>
              </a:spcAft>
              <a:defRPr/>
            </a:pPr>
            <a:r>
              <a:rPr lang="en-US" altLang="zh-CN" sz="2400" dirty="0">
                <a:ea typeface="新細明體" pitchFamily="18" charset="-120"/>
              </a:rPr>
              <a:t>H574 </a:t>
            </a:r>
            <a:r>
              <a:rPr lang="en-US" altLang="zh-CN" sz="2400" dirty="0">
                <a:ea typeface="宋体" pitchFamily="2" charset="-122"/>
              </a:rPr>
              <a:t>(</a:t>
            </a:r>
            <a:r>
              <a:rPr lang="zh-CN" altLang="en-US" sz="2400" dirty="0">
                <a:ea typeface="新細明體" pitchFamily="18" charset="-120"/>
              </a:rPr>
              <a:t>第二詞 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CN" sz="2400" dirty="0">
                <a:ea typeface="新細明體" pitchFamily="18" charset="-120"/>
              </a:rPr>
              <a:t>5/5)</a:t>
            </a:r>
          </a:p>
          <a:p>
            <a:pPr algn="ctr">
              <a:spcBef>
                <a:spcPts val="0"/>
              </a:spcBef>
              <a:defRPr/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我魂，當息！我心，當足！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已達到最高快樂天；</a:t>
            </a:r>
          </a:p>
          <a:p>
            <a:pPr algn="ctr">
              <a:spcBef>
                <a:spcPts val="0"/>
              </a:spcBef>
              <a:defRPr/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安臥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救主親愛的胸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府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，注視祂親愛笑臉</a:t>
            </a:r>
          </a:p>
          <a:p>
            <a:pPr algn="ctr">
              <a:spcBef>
                <a:spcPts val="0"/>
              </a:spcBef>
              <a:defRPr/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寶貝的救主，親愛的耶穌，可否求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向我說出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；</a:t>
            </a:r>
          </a:p>
          <a:p>
            <a:pPr algn="ctr">
              <a:spcBef>
                <a:spcPts val="0"/>
              </a:spcBef>
              <a:defRPr/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祢曾為何故，祢究是何如，在這安靜屬天處？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135</TotalTime>
  <Words>411</Words>
  <Application>Microsoft Office PowerPoint</Application>
  <PresentationFormat>On-screen Show (16:9)</PresentationFormat>
  <Paragraphs>34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宋体</vt:lpstr>
      <vt:lpstr>Microsoft JhengHei</vt:lpstr>
      <vt:lpstr>新細明體</vt:lpstr>
      <vt:lpstr>DFKai-SB</vt:lpstr>
      <vt:lpstr>DFKai-SB</vt:lpstr>
      <vt:lpstr>Arial</vt:lpstr>
      <vt:lpstr>Arial Narrow</vt:lpstr>
      <vt:lpstr>Times New Roman</vt:lpstr>
      <vt:lpstr>Wingdings</vt:lpstr>
      <vt:lpstr>cccta_hymn</vt:lpstr>
      <vt:lpstr>H574  無別聲音破此靜寂 (第二詞)(1/5)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H574 無別聲音破此靜寂 (第二詞)</dc:title>
  <dc:subject>Hymnary 聖徒詩歌</dc:subject>
  <dc:creator>LIU</dc:creator>
  <cp:lastModifiedBy>Timothy Liang</cp:lastModifiedBy>
  <cp:revision>25</cp:revision>
  <dcterms:created xsi:type="dcterms:W3CDTF">2001-06-29T21:34:04Z</dcterms:created>
  <dcterms:modified xsi:type="dcterms:W3CDTF">2017-08-06T13:41:02Z</dcterms:modified>
</cp:coreProperties>
</file>